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>
      <p:cViewPr varScale="1">
        <p:scale>
          <a:sx n="111" d="100"/>
          <a:sy n="111" d="100"/>
        </p:scale>
        <p:origin x="16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9/14/23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7A6F5AF-5316-714D-4370-8D0C8C019FDD}"/>
              </a:ext>
            </a:extLst>
          </p:cNvPr>
          <p:cNvSpPr/>
          <p:nvPr/>
        </p:nvSpPr>
        <p:spPr>
          <a:xfrm>
            <a:off x="451432" y="839182"/>
            <a:ext cx="4248472" cy="6048672"/>
          </a:xfrm>
          <a:prstGeom prst="round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9B2E9F-9984-991A-8743-3ED741AEC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979637"/>
            <a:ext cx="1723682" cy="1663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BE031C-CA17-4BD7-A14E-0C62C8CB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7" y="2899309"/>
            <a:ext cx="1819833" cy="1663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9750FC-E95B-0ABD-44A9-0FAD07F8E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03578"/>
            <a:ext cx="1555795" cy="1501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F347D-E377-B960-6134-43D36BD4D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8" y="2899309"/>
            <a:ext cx="1645176" cy="1501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5E6C6-32AB-A7E1-E06B-29340E3C1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994" y="4818981"/>
            <a:ext cx="1735678" cy="1747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D8658-C3D3-937C-0BFE-774B8F676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4" y="4836453"/>
            <a:ext cx="1731106" cy="174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54E6C-DDD9-A1CA-7FC8-BC70EC32C5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32" b="90000" l="9840" r="97140">
                        <a14:foregroundMark x1="64989" y1="27273" x2="64989" y2="27273"/>
                        <a14:foregroundMark x1="63730" y1="25455" x2="74371" y2="15682"/>
                        <a14:foregroundMark x1="74371" y1="15682" x2="82380" y2="28523"/>
                        <a14:foregroundMark x1="82380" y1="28523" x2="71739" y2="37159"/>
                        <a14:foregroundMark x1="71739" y1="37159" x2="59840" y2="30455"/>
                        <a14:foregroundMark x1="59840" y1="30455" x2="59382" y2="29432"/>
                        <a14:foregroundMark x1="70709" y1="9773" x2="84668" y2="10568"/>
                        <a14:foregroundMark x1="84668" y1="10568" x2="89931" y2="22614"/>
                        <a14:foregroundMark x1="94050" y1="35114" x2="95309" y2="12614"/>
                        <a14:foregroundMark x1="95309" y1="9432" x2="97140" y2="37273"/>
                        <a14:backgroundMark x1="44508" y1="11023" x2="46453" y2="36932"/>
                        <a14:backgroundMark x1="46453" y1="36932" x2="45423" y2="9773"/>
                        <a14:backgroundMark x1="45423" y1="9773" x2="45195" y2="9773"/>
                        <a14:backgroundMark x1="42906" y1="59205" x2="60755" y2="59545"/>
                        <a14:backgroundMark x1="60755" y1="59545" x2="92334" y2="56932"/>
                        <a14:backgroundMark x1="92334" y1="56932" x2="86728" y2="70795"/>
                        <a14:backgroundMark x1="86728" y1="70795" x2="63616" y2="77614"/>
                        <a14:backgroundMark x1="63616" y1="77614" x2="49657" y2="77614"/>
                        <a14:backgroundMark x1="49657" y1="77614" x2="40160" y2="65000"/>
                        <a14:backgroundMark x1="40160" y1="65000" x2="34897" y2="52045"/>
                        <a14:backgroundMark x1="34897" y1="52045" x2="48398" y2="50114"/>
                        <a14:backgroundMark x1="48398" y1="50114" x2="52632" y2="65341"/>
                        <a14:backgroundMark x1="52632" y1="65341" x2="52403" y2="65795"/>
                        <a14:backgroundMark x1="50801" y1="47614" x2="79291" y2="47955"/>
                        <a14:backgroundMark x1="79291" y1="47955" x2="92449" y2="47841"/>
                        <a14:backgroundMark x1="92449" y1="47841" x2="50114" y2="54205"/>
                        <a14:backgroundMark x1="50114" y1="54205" x2="37872" y2="48409"/>
                        <a14:backgroundMark x1="37872" y1="48409" x2="11442" y2="47614"/>
                      </a14:backgroundRemoval>
                    </a14:imgEffect>
                  </a14:imgLayer>
                </a14:imgProps>
              </a:ext>
            </a:extLst>
          </a:blip>
          <a:srcRect l="47059" b="52737"/>
          <a:stretch/>
        </p:blipFill>
        <p:spPr bwMode="auto">
          <a:xfrm>
            <a:off x="5292080" y="3035124"/>
            <a:ext cx="1944216" cy="174759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0D65A6A-8641-6D5C-677D-84954885B127}"/>
              </a:ext>
            </a:extLst>
          </p:cNvPr>
          <p:cNvSpPr/>
          <p:nvPr/>
        </p:nvSpPr>
        <p:spPr>
          <a:xfrm>
            <a:off x="3561633" y="4818981"/>
            <a:ext cx="967117" cy="87379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95C773-9B48-E8B9-49CC-F8219091A18C}"/>
              </a:ext>
            </a:extLst>
          </p:cNvPr>
          <p:cNvSpPr/>
          <p:nvPr/>
        </p:nvSpPr>
        <p:spPr bwMode="auto">
          <a:xfrm>
            <a:off x="5292080" y="3213399"/>
            <a:ext cx="2016224" cy="156931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D3660FC-4F66-9275-CE96-B97404555974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4528750" y="4782717"/>
            <a:ext cx="1735438" cy="47316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952DD9F9-31CD-7E8A-3771-0C3C1FF1A813}"/>
              </a:ext>
            </a:extLst>
          </p:cNvPr>
          <p:cNvSpPr/>
          <p:nvPr/>
        </p:nvSpPr>
        <p:spPr>
          <a:xfrm rot="10800000">
            <a:off x="6048164" y="2643395"/>
            <a:ext cx="504056" cy="39172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031F5E-9402-632D-DDF9-8CC73E1A52B5}"/>
              </a:ext>
            </a:extLst>
          </p:cNvPr>
          <p:cNvSpPr txBox="1"/>
          <p:nvPr/>
        </p:nvSpPr>
        <p:spPr>
          <a:xfrm>
            <a:off x="4932040" y="2102397"/>
            <a:ext cx="3839513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Features: area, perimeter,… 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E80F830-46E6-3C3F-1948-1F682185F193}"/>
              </a:ext>
            </a:extLst>
          </p:cNvPr>
          <p:cNvSpPr/>
          <p:nvPr/>
        </p:nvSpPr>
        <p:spPr bwMode="auto">
          <a:xfrm rot="10800000">
            <a:off x="6012160" y="1573734"/>
            <a:ext cx="504056" cy="39172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FFC2B9-0FAF-C8AA-C01F-EB31623769AD}"/>
              </a:ext>
            </a:extLst>
          </p:cNvPr>
          <p:cNvSpPr txBox="1"/>
          <p:nvPr/>
        </p:nvSpPr>
        <p:spPr>
          <a:xfrm>
            <a:off x="5690954" y="1054866"/>
            <a:ext cx="1146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61021-149E-B0FB-940D-E164481F172A}"/>
              </a:ext>
            </a:extLst>
          </p:cNvPr>
          <p:cNvSpPr txBox="1"/>
          <p:nvPr/>
        </p:nvSpPr>
        <p:spPr>
          <a:xfrm>
            <a:off x="1207344" y="36738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 Everything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30E874-97BE-9B99-1169-85D0EB94E5D5}"/>
              </a:ext>
            </a:extLst>
          </p:cNvPr>
          <p:cNvSpPr txBox="1"/>
          <p:nvPr/>
        </p:nvSpPr>
        <p:spPr>
          <a:xfrm>
            <a:off x="6300192" y="4782716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Region of Interest (ROI)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23D75-0A13-ED12-E54F-B415E0288F1B}"/>
              </a:ext>
            </a:extLst>
          </p:cNvPr>
          <p:cNvSpPr txBox="1"/>
          <p:nvPr/>
        </p:nvSpPr>
        <p:spPr>
          <a:xfrm>
            <a:off x="7896141" y="1054866"/>
            <a:ext cx="8002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CC45AF-7C31-BA20-596C-934B5393CB6E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6837422" y="1239532"/>
            <a:ext cx="105871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5636B2-4677-BCB1-C323-C303CF8128F0}"/>
              </a:ext>
            </a:extLst>
          </p:cNvPr>
          <p:cNvSpPr txBox="1"/>
          <p:nvPr/>
        </p:nvSpPr>
        <p:spPr>
          <a:xfrm>
            <a:off x="6973624" y="935208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45B0017-AAAC-5B83-1DCC-D86C120A9C42}"/>
              </a:ext>
            </a:extLst>
          </p:cNvPr>
          <p:cNvCxnSpPr>
            <a:stCxn id="29" idx="0"/>
            <a:endCxn id="22" idx="0"/>
          </p:cNvCxnSpPr>
          <p:nvPr/>
        </p:nvCxnSpPr>
        <p:spPr>
          <a:xfrm rot="16200000" flipH="1" flipV="1">
            <a:off x="6734286" y="465110"/>
            <a:ext cx="119658" cy="1059853"/>
          </a:xfrm>
          <a:prstGeom prst="bentConnector3">
            <a:avLst>
              <a:gd name="adj1" fmla="val -1910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D65450-6B6D-CA66-D26B-FA0EB3C66043}"/>
              </a:ext>
            </a:extLst>
          </p:cNvPr>
          <p:cNvSpPr txBox="1"/>
          <p:nvPr/>
        </p:nvSpPr>
        <p:spPr>
          <a:xfrm>
            <a:off x="6300192" y="403743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feed back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4E033-757D-23A7-5FC4-1413EC3ACD53}"/>
              </a:ext>
            </a:extLst>
          </p:cNvPr>
          <p:cNvSpPr txBox="1"/>
          <p:nvPr/>
        </p:nvSpPr>
        <p:spPr>
          <a:xfrm>
            <a:off x="4572000" y="31859"/>
            <a:ext cx="13195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9F17ADE-3356-4087-8C68-302502D976E2}"/>
              </a:ext>
            </a:extLst>
          </p:cNvPr>
          <p:cNvCxnSpPr>
            <a:stCxn id="22" idx="1"/>
            <a:endCxn id="33" idx="2"/>
          </p:cNvCxnSpPr>
          <p:nvPr/>
        </p:nvCxnSpPr>
        <p:spPr>
          <a:xfrm rot="10800000">
            <a:off x="5231796" y="401192"/>
            <a:ext cx="459158" cy="838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324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26</Words>
  <Application>Microsoft Macintosh PowerPoint</Application>
  <DocSecurity>0</DocSecurity>
  <PresentationFormat>On-screen Show (4:3)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Times New Roman</vt:lpstr>
      <vt:lpstr>Office 主题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tj zhang</cp:lastModifiedBy>
  <cp:revision>18</cp:revision>
  <dcterms:created xsi:type="dcterms:W3CDTF">2020-09-04T07:12:08Z</dcterms:created>
  <dcterms:modified xsi:type="dcterms:W3CDTF">2023-09-14T22:24:55Z</dcterms:modified>
  <cp:category/>
  <dc:identifier/>
  <cp:contentStatus/>
  <dc:language/>
  <cp:version/>
</cp:coreProperties>
</file>